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06"/>
  </p:notesMasterIdLst>
  <p:handoutMasterIdLst>
    <p:handoutMasterId r:id="rId107"/>
  </p:handoutMasterIdLst>
  <p:sldIdLst>
    <p:sldId id="349" r:id="rId2"/>
    <p:sldId id="338" r:id="rId3"/>
    <p:sldId id="350" r:id="rId4"/>
    <p:sldId id="257" r:id="rId5"/>
    <p:sldId id="258" r:id="rId6"/>
    <p:sldId id="259" r:id="rId7"/>
    <p:sldId id="260" r:id="rId8"/>
    <p:sldId id="352" r:id="rId9"/>
    <p:sldId id="385" r:id="rId10"/>
    <p:sldId id="413" r:id="rId11"/>
    <p:sldId id="430" r:id="rId12"/>
    <p:sldId id="431" r:id="rId13"/>
    <p:sldId id="432" r:id="rId14"/>
    <p:sldId id="433" r:id="rId15"/>
    <p:sldId id="434" r:id="rId16"/>
    <p:sldId id="435" r:id="rId17"/>
    <p:sldId id="436" r:id="rId18"/>
    <p:sldId id="437" r:id="rId19"/>
    <p:sldId id="438" r:id="rId20"/>
    <p:sldId id="439" r:id="rId21"/>
    <p:sldId id="440" r:id="rId22"/>
    <p:sldId id="441" r:id="rId23"/>
    <p:sldId id="442" r:id="rId24"/>
    <p:sldId id="443" r:id="rId25"/>
    <p:sldId id="444" r:id="rId26"/>
    <p:sldId id="445" r:id="rId27"/>
    <p:sldId id="446" r:id="rId28"/>
    <p:sldId id="447" r:id="rId29"/>
    <p:sldId id="448" r:id="rId30"/>
    <p:sldId id="449" r:id="rId31"/>
    <p:sldId id="450" r:id="rId32"/>
    <p:sldId id="451" r:id="rId33"/>
    <p:sldId id="452" r:id="rId34"/>
    <p:sldId id="345" r:id="rId35"/>
    <p:sldId id="346" r:id="rId36"/>
    <p:sldId id="369" r:id="rId37"/>
    <p:sldId id="370" r:id="rId38"/>
    <p:sldId id="371" r:id="rId39"/>
    <p:sldId id="372" r:id="rId40"/>
    <p:sldId id="373" r:id="rId41"/>
    <p:sldId id="374" r:id="rId42"/>
    <p:sldId id="383" r:id="rId43"/>
    <p:sldId id="384" r:id="rId44"/>
    <p:sldId id="453" r:id="rId45"/>
    <p:sldId id="386" r:id="rId46"/>
    <p:sldId id="387" r:id="rId47"/>
    <p:sldId id="454" r:id="rId48"/>
    <p:sldId id="455" r:id="rId49"/>
    <p:sldId id="456" r:id="rId50"/>
    <p:sldId id="457" r:id="rId51"/>
    <p:sldId id="458"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73" r:id="rId67"/>
    <p:sldId id="474" r:id="rId68"/>
    <p:sldId id="475" r:id="rId69"/>
    <p:sldId id="476" r:id="rId70"/>
    <p:sldId id="480" r:id="rId71"/>
    <p:sldId id="481" r:id="rId72"/>
    <p:sldId id="483" r:id="rId73"/>
    <p:sldId id="484" r:id="rId74"/>
    <p:sldId id="485" r:id="rId75"/>
    <p:sldId id="486" r:id="rId76"/>
    <p:sldId id="482" r:id="rId77"/>
    <p:sldId id="487" r:id="rId78"/>
    <p:sldId id="488" r:id="rId79"/>
    <p:sldId id="489" r:id="rId80"/>
    <p:sldId id="490" r:id="rId81"/>
    <p:sldId id="491" r:id="rId82"/>
    <p:sldId id="492" r:id="rId83"/>
    <p:sldId id="493" r:id="rId84"/>
    <p:sldId id="494" r:id="rId85"/>
    <p:sldId id="496" r:id="rId86"/>
    <p:sldId id="497" r:id="rId87"/>
    <p:sldId id="498" r:id="rId88"/>
    <p:sldId id="495" r:id="rId89"/>
    <p:sldId id="499" r:id="rId90"/>
    <p:sldId id="500" r:id="rId91"/>
    <p:sldId id="501" r:id="rId92"/>
    <p:sldId id="477" r:id="rId93"/>
    <p:sldId id="478" r:id="rId94"/>
    <p:sldId id="375" r:id="rId95"/>
    <p:sldId id="376" r:id="rId96"/>
    <p:sldId id="377" r:id="rId97"/>
    <p:sldId id="378" r:id="rId98"/>
    <p:sldId id="379" r:id="rId99"/>
    <p:sldId id="380" r:id="rId100"/>
    <p:sldId id="381" r:id="rId101"/>
    <p:sldId id="382" r:id="rId102"/>
    <p:sldId id="479" r:id="rId103"/>
    <p:sldId id="388" r:id="rId104"/>
    <p:sldId id="502" r:id="rId105"/>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2" d="100"/>
          <a:sy n="142" d="100"/>
        </p:scale>
        <p:origin x="714" y="126"/>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08.11.2021</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08.11.2021</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35</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49</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90</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08.11.2021</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08/11/2021</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08.11.2021</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08.11.2021</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3.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68.png"/><Relationship Id="rId1" Type="http://schemas.openxmlformats.org/officeDocument/2006/relationships/slideLayout" Target="../slideLayouts/slideLayout5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Wprowadzenie do </a:t>
            </a:r>
            <a:r>
              <a:rPr lang="pl-PL" altLang="pl-PL" dirty="0" err="1"/>
              <a:t>Deep</a:t>
            </a:r>
            <a:r>
              <a:rPr lang="pl-PL" altLang="pl-PL" dirty="0"/>
              <a:t> Learning</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824219" y="1742610"/>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Narzędzia stosowane w uczeniu maszynowym: język </a:t>
            </a:r>
            <a:r>
              <a:rPr lang="pl-PL" dirty="0" err="1"/>
              <a:t>Python</a:t>
            </a:r>
            <a:r>
              <a:rPr lang="pl-PL" dirty="0"/>
              <a:t>, środowiska developerskie</a:t>
            </a:r>
            <a:endParaRPr lang="en-US" dirty="0"/>
          </a:p>
        </p:txBody>
      </p:sp>
      <p:sp>
        <p:nvSpPr>
          <p:cNvPr id="5" name="Symbol zastępczy tekstu 4"/>
          <p:cNvSpPr>
            <a:spLocks noGrp="1"/>
          </p:cNvSpPr>
          <p:nvPr>
            <p:ph type="body" sz="quarter" idx="30"/>
          </p:nvPr>
        </p:nvSpPr>
        <p:spPr>
          <a:xfrm>
            <a:off x="1581528" y="1520182"/>
            <a:ext cx="7105272" cy="482889"/>
          </a:xfrm>
        </p:spPr>
        <p:txBody>
          <a:bodyPr/>
          <a:lstStyle/>
          <a:p>
            <a:r>
              <a:rPr lang="pl-PL" dirty="0"/>
              <a:t>Głębokie uczenie maszynowe, sieci neuronowe – podstawowe pojęcia, zasada działania, zastosowania</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Budowa sztucznej sieci neuronowej – neurony i warstwy</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Funkcje aktywacji i błędu</a:t>
            </a:r>
          </a:p>
        </p:txBody>
      </p:sp>
      <p:sp>
        <p:nvSpPr>
          <p:cNvPr id="8" name="Symbol zastępczy tekstu 7"/>
          <p:cNvSpPr>
            <a:spLocks noGrp="1"/>
          </p:cNvSpPr>
          <p:nvPr>
            <p:ph type="body" sz="quarter" idx="33"/>
          </p:nvPr>
        </p:nvSpPr>
        <p:spPr>
          <a:xfrm>
            <a:off x="1581528" y="2639202"/>
            <a:ext cx="7105272" cy="482889"/>
          </a:xfrm>
        </p:spPr>
        <p:txBody>
          <a:bodyPr/>
          <a:lstStyle/>
          <a:p>
            <a:r>
              <a:rPr lang="pl-PL" dirty="0"/>
              <a:t>Perceptron jedno- oraz wielowarstwowy i algorytm propagacji wstecznej, przeuczenie, generalizacja</a:t>
            </a:r>
          </a:p>
        </p:txBody>
      </p:sp>
      <p:sp>
        <p:nvSpPr>
          <p:cNvPr id="9" name="Symbol zastępczy tekstu 8"/>
          <p:cNvSpPr>
            <a:spLocks noGrp="1"/>
          </p:cNvSpPr>
          <p:nvPr>
            <p:ph type="body" sz="quarter" idx="34"/>
          </p:nvPr>
        </p:nvSpPr>
        <p:spPr>
          <a:xfrm>
            <a:off x="1581528" y="3095805"/>
            <a:ext cx="7105272" cy="279757"/>
          </a:xfrm>
        </p:spPr>
        <p:txBody>
          <a:bodyPr/>
          <a:lstStyle/>
          <a:p>
            <a:r>
              <a:rPr lang="pl-PL" dirty="0"/>
              <a:t>Przekształcanie danych na potrzeby modeli uczenia maszynowego</a:t>
            </a:r>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Biblioteki </a:t>
            </a:r>
            <a:r>
              <a:rPr lang="pl-PL" dirty="0" err="1"/>
              <a:t>Pandas</a:t>
            </a:r>
            <a:r>
              <a:rPr lang="pl-PL" dirty="0"/>
              <a:t> i </a:t>
            </a:r>
            <a:r>
              <a:rPr lang="pl-PL" dirty="0" err="1"/>
              <a:t>Numpy</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pl-PL" dirty="0"/>
              <a:t>Analiza głównych składowych (PCA)</a:t>
            </a:r>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497128"/>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a:p>
        </p:txBody>
      </p:sp>
      <p:sp>
        <p:nvSpPr>
          <p:cNvPr id="3" name="Symbol zastępczy tekstu 2"/>
          <p:cNvSpPr>
            <a:spLocks noGrp="1"/>
          </p:cNvSpPr>
          <p:nvPr>
            <p:ph type="body" sz="quarter" idx="12"/>
          </p:nvPr>
        </p:nvSpPr>
        <p:spPr/>
        <p:txBody>
          <a:bodyPr/>
          <a:lstStyle/>
          <a:p>
            <a:endParaRPr lang="pl-PL"/>
          </a:p>
        </p:txBody>
      </p:sp>
      <p:sp>
        <p:nvSpPr>
          <p:cNvPr id="4" name="Symbol zastępczy tekstu 3"/>
          <p:cNvSpPr>
            <a:spLocks noGrp="1"/>
          </p:cNvSpPr>
          <p:nvPr>
            <p:ph type="body" sz="quarter" idx="10"/>
          </p:nvPr>
        </p:nvSpPr>
        <p:spPr>
          <a:xfrm>
            <a:off x="1581528" y="1240425"/>
            <a:ext cx="7105272" cy="279757"/>
          </a:xfrm>
        </p:spPr>
        <p:txBody>
          <a:bodyPr/>
          <a:lstStyle/>
          <a:p>
            <a:r>
              <a:rPr lang="pl-PL" dirty="0"/>
              <a:t>Sieci </a:t>
            </a:r>
            <a:r>
              <a:rPr lang="pl-PL" dirty="0" err="1"/>
              <a:t>Kohonena</a:t>
            </a:r>
            <a:endParaRPr lang="pl-PL" dirty="0"/>
          </a:p>
        </p:txBody>
      </p:sp>
      <p:sp>
        <p:nvSpPr>
          <p:cNvPr id="5" name="Symbol zastępczy tekstu 4"/>
          <p:cNvSpPr>
            <a:spLocks noGrp="1"/>
          </p:cNvSpPr>
          <p:nvPr>
            <p:ph type="body" sz="quarter" idx="30"/>
          </p:nvPr>
        </p:nvSpPr>
        <p:spPr>
          <a:xfrm>
            <a:off x="1581528" y="1611501"/>
            <a:ext cx="7105272" cy="279757"/>
          </a:xfrm>
        </p:spPr>
        <p:txBody>
          <a:bodyPr/>
          <a:lstStyle/>
          <a:p>
            <a:r>
              <a:rPr lang="pl-PL" dirty="0"/>
              <a:t>Główne rodzaje architektury sieci neuronowych</a:t>
            </a:r>
          </a:p>
        </p:txBody>
      </p:sp>
      <p:sp>
        <p:nvSpPr>
          <p:cNvPr id="6" name="Symbol zastępczy tekstu 5"/>
          <p:cNvSpPr>
            <a:spLocks noGrp="1"/>
          </p:cNvSpPr>
          <p:nvPr>
            <p:ph type="body" sz="quarter" idx="31"/>
          </p:nvPr>
        </p:nvSpPr>
        <p:spPr>
          <a:xfrm>
            <a:off x="1581528" y="1982577"/>
            <a:ext cx="7105272" cy="279757"/>
          </a:xfrm>
        </p:spPr>
        <p:txBody>
          <a:bodyPr/>
          <a:lstStyle/>
          <a:p>
            <a:r>
              <a:rPr lang="pl-PL" dirty="0"/>
              <a:t>Sieci </a:t>
            </a:r>
            <a:r>
              <a:rPr lang="pl-PL" dirty="0" err="1"/>
              <a:t>konwolucyjne</a:t>
            </a:r>
            <a:r>
              <a:rPr lang="pl-PL" dirty="0"/>
              <a:t> (CNN) i Sieci rekurencyjne (RNN)</a:t>
            </a:r>
          </a:p>
        </p:txBody>
      </p:sp>
      <p:sp>
        <p:nvSpPr>
          <p:cNvPr id="7" name="Symbol zastępczy tekstu 6"/>
          <p:cNvSpPr>
            <a:spLocks noGrp="1"/>
          </p:cNvSpPr>
          <p:nvPr>
            <p:ph type="body" sz="quarter" idx="32"/>
          </p:nvPr>
        </p:nvSpPr>
        <p:spPr>
          <a:xfrm>
            <a:off x="1581528" y="2233621"/>
            <a:ext cx="7105272" cy="519822"/>
          </a:xfrm>
        </p:spPr>
        <p:txBody>
          <a:bodyPr/>
          <a:lstStyle/>
          <a:p>
            <a:r>
              <a:rPr lang="pl-PL" dirty="0" err="1"/>
              <a:t>Deep</a:t>
            </a:r>
            <a:r>
              <a:rPr lang="pl-PL" dirty="0"/>
              <a:t> </a:t>
            </a:r>
            <a:r>
              <a:rPr lang="pl-PL" dirty="0" err="1"/>
              <a:t>Belief</a:t>
            </a:r>
            <a:r>
              <a:rPr lang="pl-PL" dirty="0"/>
              <a:t> Networks, </a:t>
            </a:r>
            <a:r>
              <a:rPr lang="pl-PL" dirty="0" err="1"/>
              <a:t>Generative</a:t>
            </a:r>
            <a:r>
              <a:rPr lang="pl-PL" dirty="0"/>
              <a:t> </a:t>
            </a:r>
            <a:r>
              <a:rPr lang="pl-PL" dirty="0" err="1"/>
              <a:t>Adversarial</a:t>
            </a:r>
            <a:r>
              <a:rPr lang="pl-PL" dirty="0"/>
              <a:t> Networks (GAN) ,  </a:t>
            </a:r>
            <a:r>
              <a:rPr lang="pl-PL" dirty="0" err="1"/>
              <a:t>Autoenkodery</a:t>
            </a:r>
            <a:r>
              <a:rPr lang="pl-PL" dirty="0"/>
              <a:t> (</a:t>
            </a:r>
            <a:r>
              <a:rPr lang="pl-PL" dirty="0" err="1"/>
              <a:t>Autoencoders</a:t>
            </a:r>
            <a:r>
              <a:rPr lang="pl-PL" dirty="0"/>
              <a:t>)</a:t>
            </a:r>
          </a:p>
          <a:p>
            <a:r>
              <a:rPr lang="pl-PL" dirty="0"/>
              <a:t>I Inne architektury</a:t>
            </a:r>
          </a:p>
        </p:txBody>
      </p:sp>
      <p:sp>
        <p:nvSpPr>
          <p:cNvPr id="8" name="Symbol zastępczy tekstu 7"/>
          <p:cNvSpPr>
            <a:spLocks noGrp="1"/>
          </p:cNvSpPr>
          <p:nvPr>
            <p:ph type="body" sz="quarter" idx="33"/>
          </p:nvPr>
        </p:nvSpPr>
        <p:spPr>
          <a:xfrm>
            <a:off x="1581528" y="2683180"/>
            <a:ext cx="7562472" cy="482889"/>
          </a:xfrm>
        </p:spPr>
        <p:txBody>
          <a:bodyPr/>
          <a:lstStyle/>
          <a:p>
            <a:r>
              <a:rPr lang="pl-PL" dirty="0"/>
              <a:t>Wykorzystanie </a:t>
            </a:r>
            <a:r>
              <a:rPr lang="pl-PL" dirty="0" err="1"/>
              <a:t>Tensorflow</a:t>
            </a:r>
            <a:r>
              <a:rPr lang="pl-PL" dirty="0"/>
              <a:t>, </a:t>
            </a:r>
            <a:r>
              <a:rPr lang="pl-PL" dirty="0" err="1"/>
              <a:t>Theano</a:t>
            </a:r>
            <a:r>
              <a:rPr lang="pl-PL" dirty="0"/>
              <a:t> oraz biblioteki </a:t>
            </a:r>
            <a:r>
              <a:rPr lang="pl-PL" dirty="0" err="1"/>
              <a:t>Keras</a:t>
            </a:r>
            <a:r>
              <a:rPr lang="pl-PL" dirty="0"/>
              <a:t> do tworzenia, trenowania oraz uruchamiania modeli opartych na sieciach neuronowych</a:t>
            </a:r>
          </a:p>
        </p:txBody>
      </p:sp>
      <p:sp>
        <p:nvSpPr>
          <p:cNvPr id="9" name="Symbol zastępczy tekstu 8"/>
          <p:cNvSpPr>
            <a:spLocks noGrp="1"/>
          </p:cNvSpPr>
          <p:nvPr>
            <p:ph type="body" sz="quarter" idx="34"/>
          </p:nvPr>
        </p:nvSpPr>
        <p:spPr>
          <a:xfrm>
            <a:off x="1581528" y="3128015"/>
            <a:ext cx="7105272" cy="279757"/>
          </a:xfrm>
        </p:spPr>
        <p:txBody>
          <a:bodyPr/>
          <a:lstStyle/>
          <a:p>
            <a:r>
              <a:rPr lang="pl-PL" dirty="0"/>
              <a:t>Konfiguracja środowiska, instalacja, używane biblioteki i moduły</a:t>
            </a:r>
          </a:p>
        </p:txBody>
      </p:sp>
      <p:sp>
        <p:nvSpPr>
          <p:cNvPr id="10" name="Symbol zastępczy tekstu 9"/>
          <p:cNvSpPr>
            <a:spLocks noGrp="1"/>
          </p:cNvSpPr>
          <p:nvPr>
            <p:ph type="body" sz="quarter" idx="35"/>
          </p:nvPr>
        </p:nvSpPr>
        <p:spPr>
          <a:xfrm>
            <a:off x="1581528" y="3466881"/>
            <a:ext cx="7105272" cy="279757"/>
          </a:xfrm>
        </p:spPr>
        <p:txBody>
          <a:bodyPr/>
          <a:lstStyle/>
          <a:p>
            <a:r>
              <a:rPr lang="pl-PL" dirty="0"/>
              <a:t>Biblioteka </a:t>
            </a:r>
            <a:r>
              <a:rPr lang="pl-PL" dirty="0" err="1"/>
              <a:t>Tensorflow</a:t>
            </a:r>
            <a:endParaRPr lang="pl-PL" dirty="0"/>
          </a:p>
        </p:txBody>
      </p:sp>
      <p:sp>
        <p:nvSpPr>
          <p:cNvPr id="11" name="Symbol zastępczy tekstu 10"/>
          <p:cNvSpPr>
            <a:spLocks noGrp="1"/>
          </p:cNvSpPr>
          <p:nvPr>
            <p:ph type="body" sz="quarter" idx="36"/>
          </p:nvPr>
        </p:nvSpPr>
        <p:spPr>
          <a:xfrm>
            <a:off x="1581528" y="3816346"/>
            <a:ext cx="7105272" cy="482889"/>
          </a:xfrm>
        </p:spPr>
        <p:txBody>
          <a:bodyPr/>
          <a:lstStyle/>
          <a:p>
            <a:r>
              <a:rPr lang="pl-PL" dirty="0"/>
              <a:t>Zestawy danych MNIST, CIFAR. Definicja architektury modelu, kompilacja, trenowanie oraz ewaluacja modelu</a:t>
            </a:r>
          </a:p>
        </p:txBody>
      </p:sp>
      <p:sp>
        <p:nvSpPr>
          <p:cNvPr id="12" name="Symbol zastępczy tekstu 11"/>
          <p:cNvSpPr>
            <a:spLocks noGrp="1"/>
          </p:cNvSpPr>
          <p:nvPr>
            <p:ph type="body" sz="quarter" idx="37"/>
          </p:nvPr>
        </p:nvSpPr>
        <p:spPr/>
        <p:txBody>
          <a:bodyPr/>
          <a:lstStyle/>
          <a:p>
            <a:endParaRPr lang="pl-PL"/>
          </a:p>
        </p:txBody>
      </p:sp>
      <p:sp>
        <p:nvSpPr>
          <p:cNvPr id="13" name="Symbol zastępczy tekstu 12"/>
          <p:cNvSpPr>
            <a:spLocks noGrp="1"/>
          </p:cNvSpPr>
          <p:nvPr>
            <p:ph type="body" sz="quarter" idx="38"/>
          </p:nvPr>
        </p:nvSpPr>
        <p:spPr/>
        <p:txBody>
          <a:bodyPr/>
          <a:lstStyle/>
          <a:p>
            <a:endParaRPr lang="pl-PL"/>
          </a:p>
        </p:txBody>
      </p:sp>
      <p:sp>
        <p:nvSpPr>
          <p:cNvPr id="14" name="Symbol zastępczy tekstu 13"/>
          <p:cNvSpPr>
            <a:spLocks noGrp="1"/>
          </p:cNvSpPr>
          <p:nvPr>
            <p:ph type="body" sz="quarter" idx="39"/>
          </p:nvPr>
        </p:nvSpPr>
        <p:spPr/>
        <p:txBody>
          <a:bodyPr/>
          <a:lstStyle/>
          <a:p>
            <a:endParaRPr lang="pl-PL"/>
          </a:p>
        </p:txBody>
      </p:sp>
      <p:sp>
        <p:nvSpPr>
          <p:cNvPr id="15" name="Symbol zastępczy tekstu 14"/>
          <p:cNvSpPr>
            <a:spLocks noGrp="1"/>
          </p:cNvSpPr>
          <p:nvPr>
            <p:ph type="body" sz="quarter" idx="40"/>
          </p:nvPr>
        </p:nvSpPr>
        <p:spPr/>
        <p:txBody>
          <a:bodyPr/>
          <a:lstStyle/>
          <a:p>
            <a:endParaRPr lang="pl-PL"/>
          </a:p>
        </p:txBody>
      </p:sp>
      <p:sp>
        <p:nvSpPr>
          <p:cNvPr id="16" name="Symbol zastępczy tekstu 15"/>
          <p:cNvSpPr>
            <a:spLocks noGrp="1"/>
          </p:cNvSpPr>
          <p:nvPr>
            <p:ph type="body" sz="quarter" idx="41"/>
          </p:nvPr>
        </p:nvSpPr>
        <p:spPr/>
        <p:txBody>
          <a:bodyPr/>
          <a:lstStyle/>
          <a:p>
            <a:endParaRPr lang="pl-PL"/>
          </a:p>
        </p:txBody>
      </p:sp>
      <p:sp>
        <p:nvSpPr>
          <p:cNvPr id="17" name="Symbol zastępczy tekstu 16"/>
          <p:cNvSpPr>
            <a:spLocks noGrp="1"/>
          </p:cNvSpPr>
          <p:nvPr>
            <p:ph type="body" sz="quarter" idx="42"/>
          </p:nvPr>
        </p:nvSpPr>
        <p:spPr/>
        <p:txBody>
          <a:bodyPr/>
          <a:lstStyle/>
          <a:p>
            <a:endParaRPr lang="pl-PL"/>
          </a:p>
        </p:txBody>
      </p:sp>
      <p:sp>
        <p:nvSpPr>
          <p:cNvPr id="18" name="Symbol zastępczy tekstu 17"/>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990854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err="1"/>
              <a:t>Algorymy</a:t>
            </a:r>
            <a:r>
              <a:rPr lang="pl-PL" dirty="0"/>
              <a:t>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a:t>Python 3.10</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3.10,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08.11.2021</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2569</TotalTime>
  <Words>6547</Words>
  <Application>Microsoft Office PowerPoint</Application>
  <PresentationFormat>Pokaz na ekranie (16:9)</PresentationFormat>
  <Paragraphs>528</Paragraphs>
  <Slides>104</Slides>
  <Notes>3</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104</vt:i4>
      </vt:variant>
    </vt:vector>
  </HeadingPairs>
  <TitlesOfParts>
    <vt:vector size="110" baseType="lpstr">
      <vt:lpstr>Arial</vt:lpstr>
      <vt:lpstr>Calibri</vt:lpstr>
      <vt:lpstr>Consolas</vt:lpstr>
      <vt:lpstr>Courier New</vt:lpstr>
      <vt:lpstr>Wingdings</vt:lpstr>
      <vt:lpstr>2_Comarch_potx_big_v3_poprawki</vt:lpstr>
      <vt:lpstr>CENTRUM SZKOLENIOWE COMARCH</vt:lpstr>
      <vt:lpstr>Prezentacja programu PowerPoint</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Sieci neuronowe</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270</cp:revision>
  <dcterms:created xsi:type="dcterms:W3CDTF">2015-08-12T08:39:11Z</dcterms:created>
  <dcterms:modified xsi:type="dcterms:W3CDTF">2021-11-08T08:02:29Z</dcterms:modified>
</cp:coreProperties>
</file>